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D07BB6-8830-4CE0-B343-6D0089367C27}" type="datetimeFigureOut">
              <a:rPr lang="en-US" smtClean="0"/>
              <a:t>8/29/2011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D67E41-3045-4C3D-BDDC-11D3F975D4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762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5626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Corax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Tisias</a:t>
            </a:r>
            <a:r>
              <a:rPr lang="en-US" dirty="0"/>
              <a:t> are reputedly the inventors of the art of rhetoric. 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Tisias</a:t>
            </a:r>
            <a:r>
              <a:rPr lang="en-US" dirty="0" smtClean="0"/>
              <a:t> </a:t>
            </a:r>
            <a:r>
              <a:rPr lang="en-US" dirty="0"/>
              <a:t>contracts to pay </a:t>
            </a:r>
            <a:r>
              <a:rPr lang="en-US" dirty="0" err="1"/>
              <a:t>Corax</a:t>
            </a:r>
            <a:r>
              <a:rPr lang="en-US" dirty="0"/>
              <a:t> for instruction in </a:t>
            </a:r>
            <a:r>
              <a:rPr lang="en-US" dirty="0" smtClean="0"/>
              <a:t>rhetoric. </a:t>
            </a:r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Corax</a:t>
            </a:r>
            <a:r>
              <a:rPr lang="en-US" dirty="0" smtClean="0"/>
              <a:t> </a:t>
            </a:r>
            <a:r>
              <a:rPr lang="en-US" dirty="0"/>
              <a:t>instructs </a:t>
            </a:r>
            <a:r>
              <a:rPr lang="en-US" dirty="0" err="1"/>
              <a:t>Tisias</a:t>
            </a:r>
            <a:r>
              <a:rPr lang="en-US" dirty="0"/>
              <a:t> in rhetoric. </a:t>
            </a:r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Tisias</a:t>
            </a:r>
            <a:r>
              <a:rPr lang="en-US" dirty="0" smtClean="0"/>
              <a:t> </a:t>
            </a:r>
            <a:r>
              <a:rPr lang="en-US" dirty="0"/>
              <a:t>refuses to pay. 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err="1"/>
              <a:t>Corax</a:t>
            </a:r>
            <a:r>
              <a:rPr lang="en-US" dirty="0"/>
              <a:t> sues </a:t>
            </a:r>
            <a:r>
              <a:rPr lang="en-US" dirty="0" err="1"/>
              <a:t>Tisias</a:t>
            </a:r>
            <a:r>
              <a:rPr lang="en-US" dirty="0"/>
              <a:t> in court for payment. </a:t>
            </a:r>
          </a:p>
          <a:p>
            <a:pPr algn="l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95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762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•</a:t>
            </a:r>
            <a:r>
              <a:rPr lang="en-US" b="1" dirty="0" err="1"/>
              <a:t>Tisias's</a:t>
            </a:r>
            <a:r>
              <a:rPr lang="en-US" b="1" dirty="0"/>
              <a:t> argument</a:t>
            </a:r>
            <a:endParaRPr lang="en-US" dirty="0"/>
          </a:p>
          <a:p>
            <a:r>
              <a:rPr lang="en-US" dirty="0" smtClean="0"/>
              <a:t>– If </a:t>
            </a:r>
            <a:r>
              <a:rPr lang="en-US" dirty="0"/>
              <a:t>I win, I do not need to pay. </a:t>
            </a:r>
          </a:p>
          <a:p>
            <a:r>
              <a:rPr lang="en-US" dirty="0" smtClean="0"/>
              <a:t>– If </a:t>
            </a:r>
            <a:r>
              <a:rPr lang="en-US" dirty="0"/>
              <a:t>I lose, I should not have to pay. For if I lose, it proves that </a:t>
            </a:r>
            <a:r>
              <a:rPr lang="en-US" dirty="0" err="1"/>
              <a:t>Corax's</a:t>
            </a:r>
            <a:r>
              <a:rPr lang="en-US" dirty="0"/>
              <a:t> instruction is worthless.</a:t>
            </a:r>
          </a:p>
          <a:p>
            <a:endParaRPr lang="en-US" dirty="0"/>
          </a:p>
          <a:p>
            <a:r>
              <a:rPr lang="en-US" dirty="0"/>
              <a:t>•</a:t>
            </a:r>
            <a:r>
              <a:rPr lang="en-US" b="1" dirty="0" err="1"/>
              <a:t>Corax's</a:t>
            </a:r>
            <a:r>
              <a:rPr lang="en-US" b="1" dirty="0"/>
              <a:t> argument</a:t>
            </a:r>
            <a:endParaRPr lang="en-US" dirty="0"/>
          </a:p>
          <a:p>
            <a:r>
              <a:rPr lang="en-US" dirty="0"/>
              <a:t>–If I win, </a:t>
            </a:r>
            <a:r>
              <a:rPr lang="en-US" dirty="0" err="1"/>
              <a:t>Tisias</a:t>
            </a:r>
            <a:r>
              <a:rPr lang="en-US" dirty="0"/>
              <a:t> must pay. </a:t>
            </a:r>
          </a:p>
          <a:p>
            <a:r>
              <a:rPr lang="en-US" dirty="0"/>
              <a:t>–If I lose, </a:t>
            </a:r>
            <a:r>
              <a:rPr lang="en-US" b="1" dirty="0" err="1"/>
              <a:t>T</a:t>
            </a:r>
            <a:r>
              <a:rPr lang="en-US" dirty="0" err="1"/>
              <a:t>isias</a:t>
            </a:r>
            <a:r>
              <a:rPr lang="en-US" dirty="0"/>
              <a:t> should have to pay. For if I lose, it proves that I have taught </a:t>
            </a:r>
            <a:r>
              <a:rPr lang="en-US" dirty="0" err="1"/>
              <a:t>Tisias</a:t>
            </a:r>
            <a:r>
              <a:rPr lang="en-US" dirty="0"/>
              <a:t> well.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17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76200"/>
            <a:ext cx="82296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What the case of </a:t>
            </a:r>
            <a:r>
              <a:rPr lang="en-US" b="1" dirty="0" err="1"/>
              <a:t>Corax</a:t>
            </a:r>
            <a:r>
              <a:rPr lang="en-US" b="1" dirty="0"/>
              <a:t> and </a:t>
            </a:r>
            <a:r>
              <a:rPr lang="en-US" b="1" dirty="0" err="1"/>
              <a:t>Tisias</a:t>
            </a:r>
            <a:r>
              <a:rPr lang="en-US" b="1" dirty="0"/>
              <a:t> tells us about issues in rhetorical </a:t>
            </a:r>
            <a:r>
              <a:rPr lang="en-US" b="1" dirty="0" smtClean="0"/>
              <a:t>theory</a:t>
            </a:r>
          </a:p>
          <a:p>
            <a:endParaRPr lang="en-US" dirty="0"/>
          </a:p>
          <a:p>
            <a:r>
              <a:rPr lang="en-US" dirty="0"/>
              <a:t>•Language is ambiguous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•Knowledge is constructed by human beings. </a:t>
            </a:r>
          </a:p>
          <a:p>
            <a:endParaRPr lang="en-US" dirty="0"/>
          </a:p>
          <a:p>
            <a:r>
              <a:rPr lang="en-US" dirty="0"/>
              <a:t>•There are at least two sides in every case—often more. </a:t>
            </a:r>
          </a:p>
          <a:p>
            <a:endParaRPr lang="en-US" dirty="0"/>
          </a:p>
          <a:p>
            <a:r>
              <a:rPr lang="en-US" dirty="0"/>
              <a:t>•Persuasion does not deal in certainties but rather probabilities.</a:t>
            </a:r>
          </a:p>
          <a:p>
            <a:endParaRPr lang="en-US" dirty="0"/>
          </a:p>
          <a:p>
            <a:r>
              <a:rPr lang="en-US" dirty="0"/>
              <a:t>•The need for action </a:t>
            </a:r>
            <a:r>
              <a:rPr lang="en-US" dirty="0" err="1" smtClean="0"/>
              <a:t>supercedes</a:t>
            </a:r>
            <a:r>
              <a:rPr lang="en-US" smtClean="0"/>
              <a:t> the </a:t>
            </a:r>
            <a:r>
              <a:rPr lang="en-US" dirty="0"/>
              <a:t>need for absolute truth.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91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</TotalTime>
  <Words>181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Randy Cauthen</dc:creator>
  <cp:lastModifiedBy>Randy Cauthen</cp:lastModifiedBy>
  <cp:revision>1</cp:revision>
  <dcterms:created xsi:type="dcterms:W3CDTF">2011-08-29T23:04:30Z</dcterms:created>
  <dcterms:modified xsi:type="dcterms:W3CDTF">2011-08-29T23:11:24Z</dcterms:modified>
</cp:coreProperties>
</file>